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2" r:id="rId3"/>
    <p:sldId id="263" r:id="rId4"/>
    <p:sldId id="264" r:id="rId5"/>
    <p:sldId id="257" r:id="rId6"/>
    <p:sldId id="260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7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2296-AB46-4911-A63B-B26C6AD69212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C30D-D6B9-443E-832E-D5736BAAE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file:///C:\Users\Admin-pc\Music\Nh&#7841;c\Vi&#7879;t%20Nam\D&#226;n%20ca\Th&#225;i\Thi&#7871;u%20nhi\Xoe%20hoa%20-%20Dan%20ca%20Thai.mp3" TargetMode="External"/><Relationship Id="rId1" Type="http://schemas.openxmlformats.org/officeDocument/2006/relationships/audio" Target="file:///C:\Users\Admin-pc\Downloads\Xoe%20hoa%20-%20Dan%20ca%20Thai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gioi-anh-dep-ve-cuoc-song-cua-oc-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Chào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mừng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thầy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cô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giáo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về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dự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giờ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lớp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18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4800600"/>
            <a:ext cx="518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3600" y="3657600"/>
            <a:ext cx="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3505200"/>
            <a:ext cx="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276600"/>
            <a:ext cx="1600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971800"/>
            <a:ext cx="16002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715000" y="2438400"/>
            <a:ext cx="9144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114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 flipV="1">
            <a:off x="3962400" y="4267200"/>
            <a:ext cx="1143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2" idx="0"/>
          </p:cNvCxnSpPr>
          <p:nvPr/>
        </p:nvCxnSpPr>
        <p:spPr>
          <a:xfrm>
            <a:off x="4076700" y="4114800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</p:cNvCxnSpPr>
          <p:nvPr/>
        </p:nvCxnSpPr>
        <p:spPr>
          <a:xfrm>
            <a:off x="4076700" y="4114800"/>
            <a:ext cx="381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2133600" y="2514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V="1">
            <a:off x="6172200" y="1905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213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152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18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4800600"/>
            <a:ext cx="518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3600" y="3657600"/>
            <a:ext cx="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3505200"/>
            <a:ext cx="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276600"/>
            <a:ext cx="1600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971800"/>
            <a:ext cx="16002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715000" y="2438400"/>
            <a:ext cx="9144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114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 flipV="1">
            <a:off x="3962400" y="4267200"/>
            <a:ext cx="1143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2" idx="0"/>
          </p:cNvCxnSpPr>
          <p:nvPr/>
        </p:nvCxnSpPr>
        <p:spPr>
          <a:xfrm>
            <a:off x="4076700" y="4114800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</p:cNvCxnSpPr>
          <p:nvPr/>
        </p:nvCxnSpPr>
        <p:spPr>
          <a:xfrm>
            <a:off x="4076700" y="4114800"/>
            <a:ext cx="381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2133600" y="2514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V="1">
            <a:off x="6172200" y="1905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213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152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5103674"/>
            <a:ext cx="579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Kẹo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nặng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hơn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bánh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Bánh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nhẹ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kẹo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1676400" y="4914900"/>
            <a:ext cx="563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336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209800" y="2438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52600" y="3276600"/>
            <a:ext cx="7620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3276600"/>
            <a:ext cx="838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5791200" y="2895600"/>
            <a:ext cx="5334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3124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4038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17" idx="0"/>
          </p:cNvCxnSpPr>
          <p:nvPr/>
        </p:nvCxnSpPr>
        <p:spPr>
          <a:xfrm flipV="1">
            <a:off x="41529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1676400" y="4914900"/>
            <a:ext cx="563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336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209800" y="2438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52600" y="3276600"/>
            <a:ext cx="7620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3276600"/>
            <a:ext cx="838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5791200" y="2895600"/>
            <a:ext cx="5334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3124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4038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17" idx="0"/>
          </p:cNvCxnSpPr>
          <p:nvPr/>
        </p:nvCxnSpPr>
        <p:spPr>
          <a:xfrm flipV="1">
            <a:off x="41529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2514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15" idx="1"/>
          </p:cNvCxnSpPr>
          <p:nvPr/>
        </p:nvCxnSpPr>
        <p:spPr>
          <a:xfrm>
            <a:off x="5105400" y="2776210"/>
            <a:ext cx="9525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  <a:endCxn id="16" idx="0"/>
          </p:cNvCxnSpPr>
          <p:nvPr/>
        </p:nvCxnSpPr>
        <p:spPr>
          <a:xfrm flipH="1">
            <a:off x="2133600" y="2776210"/>
            <a:ext cx="1143000" cy="347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1676400" y="4914900"/>
            <a:ext cx="563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1336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209800" y="2438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0" y="3581400"/>
            <a:ext cx="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52600" y="3276600"/>
            <a:ext cx="7620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3276600"/>
            <a:ext cx="838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5791200" y="2895600"/>
            <a:ext cx="5334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3124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4038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17" idx="0"/>
          </p:cNvCxnSpPr>
          <p:nvPr/>
        </p:nvCxnSpPr>
        <p:spPr>
          <a:xfrm flipV="1">
            <a:off x="4152900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2514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15" idx="1"/>
          </p:cNvCxnSpPr>
          <p:nvPr/>
        </p:nvCxnSpPr>
        <p:spPr>
          <a:xfrm>
            <a:off x="5105400" y="2776210"/>
            <a:ext cx="952500" cy="1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1"/>
            <a:endCxn id="16" idx="0"/>
          </p:cNvCxnSpPr>
          <p:nvPr/>
        </p:nvCxnSpPr>
        <p:spPr>
          <a:xfrm flipH="1">
            <a:off x="2133600" y="2776210"/>
            <a:ext cx="1143000" cy="347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95600" y="5486400"/>
            <a:ext cx="2940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Kẹo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1kg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óc nh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2087881" y="5486400"/>
            <a:ext cx="45719" cy="4572000"/>
          </a:xfrm>
          <a:prstGeom prst="rect">
            <a:avLst/>
          </a:prstGeom>
        </p:spPr>
      </p:pic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3505200" cy="39624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838200" y="457200"/>
            <a:ext cx="1905000" cy="1524000"/>
          </a:xfrm>
          <a:prstGeom prst="wedgeEllipseCallout">
            <a:avLst>
              <a:gd name="adj1" fmla="val -3848"/>
              <a:gd name="adj2" fmla="val 735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óc nh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1981200" y="3276600"/>
            <a:ext cx="4571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5562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2672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47244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14478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13716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13716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67000" y="13716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13716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52578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owchart: Magnetic Disk 31"/>
          <p:cNvSpPr/>
          <p:nvPr/>
        </p:nvSpPr>
        <p:spPr>
          <a:xfrm>
            <a:off x="2133600" y="3276600"/>
            <a:ext cx="685800" cy="6858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85800" y="1371600"/>
            <a:ext cx="0" cy="396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lowchart: Magnetic Disk 36"/>
          <p:cNvSpPr/>
          <p:nvPr/>
        </p:nvSpPr>
        <p:spPr>
          <a:xfrm>
            <a:off x="3276600" y="2971800"/>
            <a:ext cx="762000" cy="9906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248400" y="1371600"/>
            <a:ext cx="1981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248400" y="42672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4724400"/>
            <a:ext cx="396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85800" y="13716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13716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" y="5257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5800" y="13716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72200" y="5257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8400" y="13716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105400" y="3657600"/>
            <a:ext cx="2590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2" idx="1"/>
            <a:endCxn id="62" idx="3"/>
          </p:cNvCxnSpPr>
          <p:nvPr/>
        </p:nvCxnSpPr>
        <p:spPr>
          <a:xfrm>
            <a:off x="5105400" y="39243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410200" y="32004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239000" y="3124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39000" y="32004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29200" y="2971800"/>
            <a:ext cx="838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58000" y="3048000"/>
            <a:ext cx="6858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324600" y="32004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105400" y="2286000"/>
            <a:ext cx="7620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83" idx="0"/>
          </p:cNvCxnSpPr>
          <p:nvPr/>
        </p:nvCxnSpPr>
        <p:spPr>
          <a:xfrm flipV="1">
            <a:off x="5486400" y="19050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6553200" y="2819400"/>
            <a:ext cx="685800" cy="457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1kg</a:t>
            </a:r>
            <a:endParaRPr lang="en-US" dirty="0"/>
          </a:p>
        </p:txBody>
      </p:sp>
      <p:sp>
        <p:nvSpPr>
          <p:cNvPr id="87" name="Flowchart: Magnetic Disk 86"/>
          <p:cNvSpPr/>
          <p:nvPr/>
        </p:nvSpPr>
        <p:spPr>
          <a:xfrm>
            <a:off x="7239000" y="2667000"/>
            <a:ext cx="838200" cy="6096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2kg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334000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3kg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7150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óc nh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1981200" y="3276600"/>
            <a:ext cx="4571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5562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3434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48006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15240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14478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14478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67000" y="14478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14478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53340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434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owchart: Magnetic Disk 31"/>
          <p:cNvSpPr/>
          <p:nvPr/>
        </p:nvSpPr>
        <p:spPr>
          <a:xfrm>
            <a:off x="2133600" y="3352800"/>
            <a:ext cx="685800" cy="6858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85800" y="1447800"/>
            <a:ext cx="0" cy="396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lowchart: Magnetic Disk 36"/>
          <p:cNvSpPr/>
          <p:nvPr/>
        </p:nvSpPr>
        <p:spPr>
          <a:xfrm>
            <a:off x="3276600" y="3048000"/>
            <a:ext cx="762000" cy="9906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441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ki-lô-gam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5kg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248400" y="1447800"/>
            <a:ext cx="1981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248400" y="43434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4800600"/>
            <a:ext cx="396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85800" y="14478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14478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5800" y="5334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5800" y="14478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72200" y="5334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8400" y="14478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105400" y="3733800"/>
            <a:ext cx="2590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2" idx="1"/>
            <a:endCxn id="62" idx="3"/>
          </p:cNvCxnSpPr>
          <p:nvPr/>
        </p:nvCxnSpPr>
        <p:spPr>
          <a:xfrm>
            <a:off x="5105400" y="40005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410200" y="3276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239000" y="3200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39000" y="3276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29200" y="3048000"/>
            <a:ext cx="838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58000" y="3124200"/>
            <a:ext cx="6858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324600" y="32766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105400" y="2286000"/>
            <a:ext cx="7620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83" idx="0"/>
          </p:cNvCxnSpPr>
          <p:nvPr/>
        </p:nvCxnSpPr>
        <p:spPr>
          <a:xfrm flipV="1">
            <a:off x="5486400" y="19050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6553200" y="2895600"/>
            <a:ext cx="685800" cy="457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1kg</a:t>
            </a:r>
            <a:endParaRPr lang="en-US" dirty="0"/>
          </a:p>
        </p:txBody>
      </p:sp>
      <p:sp>
        <p:nvSpPr>
          <p:cNvPr id="87" name="Flowchart: Magnetic Disk 86"/>
          <p:cNvSpPr/>
          <p:nvPr/>
        </p:nvSpPr>
        <p:spPr>
          <a:xfrm>
            <a:off x="7239000" y="2743200"/>
            <a:ext cx="838200" cy="6096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2kg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3340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3kg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2578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</a:t>
            </a:r>
            <a:r>
              <a:rPr lang="en-US" b="1" dirty="0" smtClean="0"/>
              <a:t> </a:t>
            </a:r>
            <a:r>
              <a:rPr lang="en-US" b="1" dirty="0" err="1" smtClean="0"/>
              <a:t>ki-lô-gam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1752600" cy="304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609600" y="1981200"/>
            <a:ext cx="1600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7361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Bài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2: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Tính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mẫu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: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1kg + 2kg = 3kg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320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6kg + 20kg =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47kg + 12kg =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362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10kg – 5kg =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24kg – 13kg=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35kg – 25kg=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-khi-tro-thanh-thien-than-em-moi-co-the-ben-a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257800" y="1752600"/>
            <a:ext cx="3276600" cy="1828800"/>
          </a:xfrm>
          <a:prstGeom prst="wedgeEllipseCallout">
            <a:avLst>
              <a:gd name="adj1" fmla="val -54810"/>
              <a:gd name="adj2" fmla="val 606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0"/>
            <a:ext cx="7271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BÀI 2:Tính 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mẫu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: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1kg + 2kg = 3kg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6kg + 20kg = 26kg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47kg + 12kg = 59kg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895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10kg – 5kg = 5kg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24kg – 13kg = 11kg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35kg – 25kg = 10kg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ầu vồ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Ko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514600" y="4648200"/>
            <a:ext cx="46182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25kg,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10kg.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514600" y="4648200"/>
            <a:ext cx="46182" cy="38100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228600" y="304800"/>
            <a:ext cx="1143000" cy="762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ầu vồ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giải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Cả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bao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gạo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nặng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 +10 = 35 (kg)</a:t>
            </a:r>
          </a:p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Đáp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số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35 kg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33400"/>
            <a:ext cx="8349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Chúc</a:t>
            </a:r>
            <a:r>
              <a:rPr lang="en-US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thành</a:t>
            </a:r>
            <a:r>
              <a:rPr lang="en-US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công</a:t>
            </a:r>
            <a:endParaRPr lang="en-US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1066800" y="2819400"/>
            <a:ext cx="7010400" cy="2209800"/>
          </a:xfrm>
          <a:prstGeom prst="ellipseRibbon">
            <a:avLst>
              <a:gd name="adj1" fmla="val 53011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Xoe hoa - Dan ca Th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600200" y="5562600"/>
            <a:ext cx="304800" cy="304800"/>
          </a:xfrm>
          <a:prstGeom prst="rect">
            <a:avLst/>
          </a:prstGeom>
        </p:spPr>
      </p:pic>
      <p:pic>
        <p:nvPicPr>
          <p:cNvPr id="6" name="Xoe hoa - Dan ca Th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90600" y="4724400"/>
            <a:ext cx="304800" cy="304800"/>
          </a:xfrm>
          <a:prstGeom prst="rect">
            <a:avLst/>
          </a:prstGeom>
        </p:spPr>
      </p:pic>
      <p:pic>
        <p:nvPicPr>
          <p:cNvPr id="7" name="Picture 6" descr="harp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990600"/>
            <a:ext cx="1666875" cy="1219200"/>
          </a:xfrm>
          <a:prstGeom prst="rect">
            <a:avLst/>
          </a:prstGeom>
        </p:spPr>
      </p:pic>
      <p:pic>
        <p:nvPicPr>
          <p:cNvPr id="8" name="Xoe hoa - Dan ca Th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7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-khi-tro-thanh-thien-than-em-moi-co-the-ben-a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-khi-tro-thanh-thien-than-em-moi-co-the-ben-a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5029200" cy="56388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-3810000" y="2057400"/>
            <a:ext cx="3276600" cy="1828800"/>
          </a:xfrm>
          <a:prstGeom prst="wedgeEllipseCallout">
            <a:avLst>
              <a:gd name="adj1" fmla="val -54810"/>
              <a:gd name="adj2" fmla="val 606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192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15 -5 = 10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số:10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90800" y="1905000"/>
            <a:ext cx="38317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Toán</a:t>
            </a:r>
            <a:endParaRPr lang="en-US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Ki-lô-gam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Ki-lô-gam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828800"/>
            <a:ext cx="3200400" cy="1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3505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Ki-lô-gam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3200400" cy="1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133600"/>
            <a:ext cx="6096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352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1ki-lô-gam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Ki-lô-gam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3200400" cy="1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133600"/>
            <a:ext cx="6096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352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1ki-lô-gam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Down Ribbon 6"/>
          <p:cNvSpPr/>
          <p:nvPr/>
        </p:nvSpPr>
        <p:spPr>
          <a:xfrm>
            <a:off x="0" y="4724400"/>
            <a:ext cx="9144000" cy="16002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95800"/>
            <a:ext cx="518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4800600"/>
            <a:ext cx="518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3600" y="3657600"/>
            <a:ext cx="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3505200"/>
            <a:ext cx="0" cy="99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276600"/>
            <a:ext cx="1600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2971800"/>
            <a:ext cx="1600200" cy="76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715000" y="2438400"/>
            <a:ext cx="9144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4114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 flipV="1">
            <a:off x="3962400" y="4267200"/>
            <a:ext cx="1143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2" idx="0"/>
          </p:cNvCxnSpPr>
          <p:nvPr/>
        </p:nvCxnSpPr>
        <p:spPr>
          <a:xfrm>
            <a:off x="4076700" y="4114800"/>
            <a:ext cx="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</p:cNvCxnSpPr>
          <p:nvPr/>
        </p:nvCxnSpPr>
        <p:spPr>
          <a:xfrm>
            <a:off x="4076700" y="4114800"/>
            <a:ext cx="381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325</Words>
  <Application>Microsoft Office PowerPoint</Application>
  <PresentationFormat>On-screen Show (4:3)</PresentationFormat>
  <Paragraphs>96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ủa</dc:title>
  <dc:creator>Admin-pc</dc:creator>
  <cp:lastModifiedBy>user</cp:lastModifiedBy>
  <cp:revision>36</cp:revision>
  <dcterms:created xsi:type="dcterms:W3CDTF">2006-08-16T00:00:00Z</dcterms:created>
  <dcterms:modified xsi:type="dcterms:W3CDTF">2015-10-14T07:14:19Z</dcterms:modified>
</cp:coreProperties>
</file>